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559" r:id="rId4"/>
    <p:sldId id="637" r:id="rId5"/>
    <p:sldId id="636" r:id="rId6"/>
    <p:sldId id="624" r:id="rId7"/>
    <p:sldId id="625" r:id="rId8"/>
    <p:sldId id="626" r:id="rId9"/>
    <p:sldId id="627" r:id="rId10"/>
    <p:sldId id="628" r:id="rId11"/>
    <p:sldId id="635" r:id="rId12"/>
    <p:sldId id="629" r:id="rId13"/>
    <p:sldId id="630" r:id="rId14"/>
    <p:sldId id="631" r:id="rId15"/>
    <p:sldId id="632" r:id="rId16"/>
    <p:sldId id="633" r:id="rId17"/>
    <p:sldId id="638" r:id="rId18"/>
    <p:sldId id="639" r:id="rId19"/>
    <p:sldId id="640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342" r:id="rId30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CC"/>
    <a:srgbClr val="FFFF99"/>
    <a:srgbClr val="3366FF"/>
    <a:srgbClr val="FF7C80"/>
    <a:srgbClr val="422C16"/>
    <a:srgbClr val="0C788E"/>
    <a:srgbClr val="025198"/>
    <a:srgbClr val="000099"/>
    <a:srgbClr val="1C1C1C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15" autoAdjust="0"/>
  </p:normalViewPr>
  <p:slideViewPr>
    <p:cSldViewPr>
      <p:cViewPr>
        <p:scale>
          <a:sx n="66" d="100"/>
          <a:sy n="66" d="100"/>
        </p:scale>
        <p:origin x="-822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51574-144D-4714-B5E8-2E5058E55F98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70B20-C651-4534-867F-B7532ED7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83837E-02E0-4C1B-8674-249C159255C8}" type="datetimeFigureOut">
              <a:rPr lang="en-US"/>
              <a:pPr>
                <a:defRPr/>
              </a:pPr>
              <a:t>1/9/2016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107ED9-8E24-418F-A0F7-F173A55DF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4825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31D9B-BB8B-4244-B400-220266E5BD2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58EB-3BD7-49F6-AC69-BD0C3E75A9D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7537-0284-462B-8820-49127A85196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109B-CE71-4935-8CA7-F72EC531379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6E7E-2DA1-49FD-8B07-1C3BF76C970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9FD5-D995-45DF-979C-8A7A6E5B7D2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0A2F-66D7-4A93-A4CD-D710152E9A0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3C4B-BA48-45F7-B612-CEEAF9558D5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3FE8-7D85-4517-B079-93B628B5715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A1F9-177C-4CDA-8972-750C75D97D1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EAED-F3D7-4BC2-964C-01BFD98B20A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46AA17-E9B1-441B-A2EB-3EADDBBCEDF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11960" y="332656"/>
            <a:ext cx="4680520" cy="1440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0"/>
          <p:cNvSpPr txBox="1">
            <a:spLocks noChangeArrowheads="1"/>
          </p:cNvSpPr>
          <p:nvPr/>
        </p:nvSpPr>
        <p:spPr bwMode="auto">
          <a:xfrm>
            <a:off x="4283968" y="5877272"/>
            <a:ext cx="45370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sz="1600" b="1" kern="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دی 1394</a:t>
            </a:r>
            <a:r>
              <a:rPr lang="fa-IR" sz="2400" b="1" kern="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 </a:t>
            </a:r>
            <a:endParaRPr lang="es-ES" sz="2400" b="1" kern="0" dirty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052" name="AutoShape 117" descr="http://www.phdshop.net/wp-content/uploads/university-kssriau-azad-olom-tahghigha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0"/>
          <p:cNvSpPr txBox="1">
            <a:spLocks noChangeArrowheads="1"/>
          </p:cNvSpPr>
          <p:nvPr/>
        </p:nvSpPr>
        <p:spPr bwMode="auto">
          <a:xfrm>
            <a:off x="4356100" y="1916113"/>
            <a:ext cx="4319588" cy="33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fa-IR" sz="2000" b="1" kern="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endParaRPr lang="fa-IR" sz="2000" b="1" kern="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endParaRPr lang="fa-IR" sz="2000" b="1" kern="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endParaRPr lang="fa-IR" sz="2000" b="1" kern="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endParaRPr lang="fa-IR" sz="2000" b="1" kern="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2000" b="1" kern="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فاطمه خاندانی</a:t>
            </a:r>
          </a:p>
          <a:p>
            <a:pPr algn="ctr">
              <a:defRPr/>
            </a:pPr>
            <a:endParaRPr lang="fa-IR" sz="2000" b="1" kern="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2000" b="1" kern="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دانشجوی دکتری روانشناسی تربیتی</a:t>
            </a:r>
          </a:p>
          <a:p>
            <a:pPr algn="ctr">
              <a:defRPr/>
            </a:pPr>
            <a:endParaRPr lang="fa-IR" sz="2000" b="1" kern="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2000" b="1" kern="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انجمن حمایت از حقوق کودکان</a:t>
            </a:r>
          </a:p>
          <a:p>
            <a:pPr algn="ctr">
              <a:defRPr/>
            </a:pPr>
            <a:endParaRPr lang="es-ES" sz="1600" b="1" kern="0" dirty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0" name="Rectangle 110"/>
          <p:cNvSpPr txBox="1">
            <a:spLocks noChangeArrowheads="1"/>
          </p:cNvSpPr>
          <p:nvPr/>
        </p:nvSpPr>
        <p:spPr bwMode="auto">
          <a:xfrm>
            <a:off x="4211960" y="404664"/>
            <a:ext cx="46085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sz="3600" b="1" kern="0" dirty="0" smtClean="0">
                <a:latin typeface="+mj-lt"/>
                <a:ea typeface="+mj-ea"/>
                <a:cs typeface="B Titr" pitchFamily="2" charset="-78"/>
              </a:rPr>
              <a:t>پیمان نامه حقوق کودک</a:t>
            </a:r>
          </a:p>
          <a:p>
            <a:pPr algn="ctr">
              <a:defRPr/>
            </a:pPr>
            <a:endParaRPr lang="fa-IR" sz="2000" b="1" kern="0" dirty="0" smtClean="0"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2000" b="1" kern="0" dirty="0" smtClean="0">
                <a:latin typeface="+mj-lt"/>
                <a:ea typeface="+mj-ea"/>
                <a:cs typeface="B Titr" pitchFamily="2" charset="-78"/>
              </a:rPr>
              <a:t>ماده 1 تا 10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24848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اصول کلی پیمان نامه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10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2" name="AutoShape 2" descr="http://kaghazbaad.com/wp-content/uploads/2012/07/rights_boresh-300x1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309420" cy="295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25144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اصول کلی پیمان نامه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4 اصل کلی پیمان نامه حقوق کودک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حقوق کودک در کنوانسیون، 4 اصل کلی را تعیین کرده است که تمامی مواد کنوانسیون در پرتو آن ها بررسی شوند. 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این 4 اصل عبارت اند از :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	1- عدم تبعیض (ماده2)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	2- توجه به منافع عالیه کودکان(ماده3)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	3- حق حیات، ادامه حیات و رشد(ماده6)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	4- محترم شمردن عقیده کودک(ماده12)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شاید بتوان اصل 37 پیمان را هم به عنوان اصل پنجم به این مفاد اضافه کرد.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11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مفاهیم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منظور از حقوق کودک چیست؟</a:t>
            </a:r>
          </a:p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منظور از حقوق کودک حقوق اجتماعی، حقوق آموزشی، حقوق عاطفی و حقوق فردی و در کل مجموعه حقی که برای رشد و بالندگی کودکان ضروری است که از طرف بزرگسالان تضمین شود.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12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مفاهیم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حقوق اجتماعی:</a:t>
            </a:r>
          </a:p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شامل برخورداری از بهداشت، تغذیه، سرپناه مناسب، دسترسی به آب آشامیدنی سالم، برخورداری از محیط زیست سالم، احترام نژادی، احترام مذهبی، مورد حمایت واقع شدن در مواقع بروز سوانح طبیعی و ناشی از رویکرد انسانی از قبیل سیل، زلزله، طوفان، بیماری وجنگ است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13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مفاهیم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حقوق و آزادی های فردی </a:t>
            </a:r>
          </a:p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حقوق و آزادی های فردی شامل حق انتخاب، تصمیم گیری، برنامه ریزی کردن برای خود و در روند مسولیت پذیری قرار گرفتن است.</a:t>
            </a:r>
            <a:endParaRPr lang="fa-IR" sz="1800" dirty="0" smtClean="0">
              <a:cs typeface="B Titr" pitchFamily="2" charset="-78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14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مفاهیم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حقوق عاطفی</a:t>
            </a:r>
          </a:p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حقوق عاطفی شامل دوست داشتن و دوست داشته شدن است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15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مفاهیم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حق آموزش</a:t>
            </a:r>
          </a:p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حق آموزش: شامل حق تحصیل، ادامه تحصیل در رشته مورد علاقه، رشد و پرورش استعدادها و فراهم بودن زمینه برای بروز خلاقیت است. 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به عبارتی برقراری عدالت آموزشی در نحوه دسترسی کودکان به امکانات، ابزار و فضای آموزشی مناسب و حق برخورداری از کیفیت آموزشی مناسب و دوری گزیدن از فاصله طبقاتی در امر آموزش است.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16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endParaRPr lang="fa-IR" sz="36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17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2744102" cy="174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2400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پیمان نامه جهانی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18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اگرچه در بسیاری از کشورها در مورد کودکان قوانین متعددی تدوین شده است، اما یک متن جهانی نیز وجود دارد که مخصوصاً برای حمایت از حقوق کودکان نوشته شده است. 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این متن جهانی که « پیمان جهانی حقوق کودک» نامیده می شود، پس از ده سال گفتگو بین کشورهای عضو سازمان ملل در سال ۱۳۶۷ به اجرا درآمد. 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در حال حاضر از ۱۹۳ کشور جهان، ۱۹۱ کشور این پیمان را امضاء کرده اند.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 جمهوری اسلامی ایران هم در سال ۱۳۷۳ به صورت مشروط این پیمان را امضاء کرد.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19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۱- تعریف کودک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کودک کسی است که سن او کمتر از ۱۸ سال باشد مگر اینکه در یک کشور سن قانونی کمتر از ۱۸ سال تعیین شده باشد.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به نام خدا</a:t>
            </a:r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http://www.FKhandani.ir</a:t>
            </a:r>
          </a:p>
        </p:txBody>
      </p:sp>
      <p:pic>
        <p:nvPicPr>
          <p:cNvPr id="3076" name="Content Placeholder 7" descr="besmellah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20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۲- منع تبعیض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نباید بین بچه ها تفاوت قائل شد.</a:t>
            </a: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کشورهایی که عضو پیمان نامه شده اند، تعهد کرده اند که حقوق کودکان را در همۀ زمینه ها رعایت کنند. 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یعنی اینکه شما چه پسر باشید چه دختر و از هر نژاد، دین، رنگ و کشوری که باشید حقوق کودک شامل حال شما می شود. 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حقوق کودک باید بطور یکسان برای کودکان فقیر و ثروتمند و کودکان سالم و معلول رعایت 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21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۳- منافع عالیه کودک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آن چیزی که بیشترین نفع را برای کودک دارد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در هر کاری باید آن چیزی که بیشترین نفع را برای کودک دارد، در نظر گرفت. 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اگر پدر و مادر شما یا کسی که سرپرستی شما را بر عهده دارد در این مورد کوتاهی کنند، دولت باید از شما حمایت کند.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22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4- تحقق حقوق کودک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اجرا شدن حقوق کودک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همۀ دولت های جهان باید برای اجرای پیمان نامۀ حقوق کودک بیشترین تلاش خود را انجام دهند.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23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5- سرپرستی والدین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مسئولیت های پدر و مادر یا سرپرست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در مورد پرورش دادن کودک، دولت(ها) باید به حقوق و مسئولیت های پدر و مادر و یا کسی که سرپرستی کودک را بر عهده دارد، احترام بگذارند.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24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6- بقاء و رشد کودک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حق زنده ماندن و رشد کردن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هر کودک به صورت طبیعی حق دارد که زندگی کند. 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دولت شما باید زندگی کردن، زنده ماندن و رشد شما را تضمین کند.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25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7- نام و ملیت</a:t>
            </a:r>
          </a:p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هر کودکی حق دارد نام و ملیت مشخص داشته باشد. 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بلافاصله بعد از به دنیا آمدن، پدر و مادر شما باید برایتان «شناسنامه» بگیرند. 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26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8- حفظ هویت کودک</a:t>
            </a:r>
          </a:p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هویت کودک</a:t>
            </a: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دولت ها باید از هویت کودک که شامل نام، ملیت و پیونـدهای خانوادگی می شود، حمایت کنند.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27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9- جدا شدن از والدین</a:t>
            </a:r>
          </a:p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کودک حق دارد که با پدر و مادر خود زندگی کند و کسی نمی تواند او را به زور از پدر و مادرش جدا کند مگر اینکه این جدا کردن، به سود کودک باشد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مواد اصلی پیمان نامۀ حقوق کودک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28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مادۀ 10- پیوستن کودکان به خانواده</a:t>
            </a:r>
          </a:p>
          <a:p>
            <a:pPr marL="342900" lvl="1" indent="-342900" algn="just" rtl="1">
              <a:buNone/>
            </a:pPr>
            <a:endParaRPr lang="fa-IR" sz="32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اگر کودکی دور از پدر و مادر خود باشد، حق دارد تا برای پیوستن به پدر و مادرش از یک کشور به کشور دیگر برود یا اگر در کشور دیگری است، به کشور اصلی خود برگردد.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1717228"/>
          </a:xfrm>
        </p:spPr>
        <p:txBody>
          <a:bodyPr/>
          <a:lstStyle/>
          <a:p>
            <a:pPr algn="ctr" rtl="1" eaLnBrk="1" hangingPunct="1">
              <a:buFontTx/>
              <a:buNone/>
            </a:pPr>
            <a:endParaRPr lang="fa-IR" sz="2400" dirty="0" smtClean="0">
              <a:cs typeface="B Titr" pitchFamily="2" charset="-78"/>
            </a:endParaRPr>
          </a:p>
          <a:p>
            <a:pPr algn="ctr" rtl="1" eaLnBrk="1" hangingPunct="1">
              <a:buFontTx/>
              <a:buNone/>
            </a:pPr>
            <a:r>
              <a:rPr lang="fa-IR" sz="2400" dirty="0" smtClean="0">
                <a:cs typeface="B Titr" pitchFamily="2" charset="-78"/>
              </a:rPr>
              <a:t>ازحضور ارزشمند شما سپاسگزارم</a:t>
            </a:r>
            <a:endParaRPr lang="en-US" sz="2400" dirty="0" smtClean="0">
              <a:cs typeface="B Titr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2D91D2C7-0FCC-4753-9598-54F41E6A539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29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229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قدردانی</a:t>
            </a:r>
            <a:endParaRPr lang="en-US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52230" name="Picture 7" descr="http://t2.gstatic.com/images?q=tbn:ANd9GcQ1G-SDCbtPZ3Rt0sssB_FWBCIem_7CTi0xgz3V8g13W3SNSw2g&amp;t=1"/>
          <p:cNvPicPr>
            <a:picLocks noChangeAspect="1" noChangeArrowheads="1"/>
          </p:cNvPicPr>
          <p:nvPr/>
        </p:nvPicPr>
        <p:blipFill>
          <a:blip r:embed="rId2" cstate="print"/>
          <a:srcRect b="32784"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endParaRPr lang="fa-IR" sz="36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algn="ctr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algn="ctr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fa-IR" sz="2400" dirty="0" smtClean="0">
                <a:cs typeface="B Titr" pitchFamily="2" charset="-78"/>
              </a:rPr>
              <a:t>		بنام خدایی که خاک آفرید</a:t>
            </a:r>
          </a:p>
          <a:p>
            <a:pPr algn="r" rtl="1">
              <a:buNone/>
            </a:pPr>
            <a:endParaRPr lang="en-US" sz="2400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fa-IR" sz="2400" dirty="0" smtClean="0">
                <a:cs typeface="B Titr" pitchFamily="2" charset="-78"/>
              </a:rPr>
              <a:t>					کزآن خاک، انسان پاک آفرید</a:t>
            </a:r>
            <a:endParaRPr lang="en-US" sz="2400" dirty="0" smtClean="0">
              <a:cs typeface="B Titr" pitchFamily="2" charset="-7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376264" cy="316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lvl="0" indent="-342900" rtl="1">
              <a:spcBef>
                <a:spcPct val="20000"/>
              </a:spcBef>
              <a:defRPr/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پیمان نامه حقوق کودک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4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4864"/>
            <a:ext cx="314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تعهد نامه جهانی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algn="just" rtl="1">
              <a:buFontTx/>
              <a:buNone/>
            </a:pPr>
            <a:endParaRPr lang="fa-IR" sz="2400" dirty="0" smtClean="0">
              <a:cs typeface="B Titr" pitchFamily="2" charset="-78"/>
            </a:endParaRPr>
          </a:p>
          <a:p>
            <a:pPr algn="just" rtl="1">
              <a:buFontTx/>
              <a:buNone/>
            </a:pPr>
            <a:r>
              <a:rPr lang="fa-IR" sz="2400" dirty="0" smtClean="0">
                <a:cs typeface="B Titr" pitchFamily="2" charset="-78"/>
              </a:rPr>
              <a:t>این پیمان نامه نخستین تعهد نامه ی جهانی است که تا به حال برای حفظ حقوق کودکان بسته شده است .</a:t>
            </a:r>
          </a:p>
          <a:p>
            <a:pPr algn="just" rtl="1">
              <a:buFontTx/>
              <a:buNone/>
            </a:pPr>
            <a:endParaRPr lang="fa-IR" sz="2400" dirty="0" smtClean="0">
              <a:cs typeface="B Titr" pitchFamily="2" charset="-78"/>
            </a:endParaRPr>
          </a:p>
          <a:p>
            <a:pPr algn="just" rtl="1">
              <a:buFontTx/>
              <a:buNone/>
            </a:pPr>
            <a:r>
              <a:rPr lang="fa-IR" sz="2400" dirty="0" smtClean="0">
                <a:cs typeface="B Titr" pitchFamily="2" charset="-78"/>
              </a:rPr>
              <a:t>پیمان نامه شامل 54 ماده است که هر یک به تفکیک، حقوق مختلفی را بیان کرده است. این 54 ماده به 4 بخش اصلی تقسیم می شوند:</a:t>
            </a:r>
          </a:p>
          <a:p>
            <a:pPr lvl="1" algn="just" rtl="1">
              <a:buFontTx/>
              <a:buNone/>
            </a:pPr>
            <a:r>
              <a:rPr lang="fa-IR" sz="2000" dirty="0" smtClean="0">
                <a:cs typeface="B Titr" pitchFamily="2" charset="-78"/>
              </a:rPr>
              <a:t>1- حق بقا</a:t>
            </a:r>
          </a:p>
          <a:p>
            <a:pPr lvl="1" algn="just" rtl="1">
              <a:buFontTx/>
              <a:buNone/>
            </a:pPr>
            <a:r>
              <a:rPr lang="fa-IR" sz="2000" dirty="0" smtClean="0">
                <a:cs typeface="B Titr" pitchFamily="2" charset="-78"/>
              </a:rPr>
              <a:t>2- حق رشد</a:t>
            </a:r>
          </a:p>
          <a:p>
            <a:pPr lvl="1" algn="just" rtl="1">
              <a:buFontTx/>
              <a:buNone/>
            </a:pPr>
            <a:r>
              <a:rPr lang="fa-IR" sz="2000" dirty="0" smtClean="0">
                <a:cs typeface="B Titr" pitchFamily="2" charset="-78"/>
              </a:rPr>
              <a:t>3- حق حمایت</a:t>
            </a:r>
          </a:p>
          <a:p>
            <a:pPr lvl="1" algn="just" rtl="1">
              <a:buFontTx/>
              <a:buNone/>
            </a:pPr>
            <a:r>
              <a:rPr lang="fa-IR" sz="2000" dirty="0" smtClean="0">
                <a:cs typeface="B Titr" pitchFamily="2" charset="-78"/>
              </a:rPr>
              <a:t>4- حق مشارکت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5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2667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تعهد نامه جهانی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1- حق بقا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شامل حق زندگی و برخورداری از حقوق اولیه برای زیستن است که عبارتند از :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داشتن استاندارد مناسب برای زندگی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داشتن سرپناه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تغذیه مناسب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در دسترس بودن خدمات بهداشتی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6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تعهد نامه جهانی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2- حق رشد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شامل کلیه عوامل و شرایطی است که هر کودک را به حداکثر رشد استعداد هایش می رساند، مانند: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حق تحصیل، بازی و تفریح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فعالیت های فرهنگی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آزادی فکر و مذهب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دسترسی به اطلاعات برای کسب آگاهی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7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تعهد نامه جهانی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3- حق حمایت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	مواد این بخش کودکان را از هرگونه آزار، بی توجهی و سو استفاده ایمن می سازد،موادی مثل: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توجه به کودکان مهاجر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کودکان شکنجه و آزار دیده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توجه به کودکانی که در درگیری های </a:t>
            </a:r>
            <a:r>
              <a:rPr lang="fa-IR" dirty="0" smtClean="0">
                <a:cs typeface="B Titr" pitchFamily="2" charset="-78"/>
              </a:rPr>
              <a:t>مسل</a:t>
            </a:r>
            <a:r>
              <a:rPr lang="fa-IR" dirty="0" smtClean="0">
                <a:cs typeface="B Titr" pitchFamily="2" charset="-78"/>
              </a:rPr>
              <a:t>ح</a:t>
            </a:r>
            <a:r>
              <a:rPr lang="fa-IR" dirty="0" smtClean="0">
                <a:cs typeface="B Titr" pitchFamily="2" charset="-78"/>
              </a:rPr>
              <a:t>انه </a:t>
            </a:r>
            <a:r>
              <a:rPr lang="fa-IR" dirty="0" smtClean="0">
                <a:cs typeface="B Titr" pitchFamily="2" charset="-78"/>
              </a:rPr>
              <a:t>شرکت می کنند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کارگران خردسال و کودکانی که از آن ها سو استفاده جنسی می شود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8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825"/>
          </a:xfrm>
        </p:spPr>
        <p:txBody>
          <a:bodyPr/>
          <a:lstStyle/>
          <a:p>
            <a:pPr marL="342900" indent="-342900" rtl="1">
              <a:spcBef>
                <a:spcPct val="20000"/>
              </a:spcBef>
            </a:pPr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تعهد نامه جهانی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 algn="just" rtl="1">
              <a:buNone/>
            </a:pPr>
            <a:r>
              <a:rPr lang="fa-IR" sz="3200" dirty="0" smtClean="0">
                <a:cs typeface="B Titr" pitchFamily="2" charset="-78"/>
              </a:rPr>
              <a:t>4- حق مشارکت</a:t>
            </a:r>
          </a:p>
          <a:p>
            <a:pPr marL="342900" lvl="1" indent="-342900" algn="just" rtl="1">
              <a:buNone/>
            </a:pPr>
            <a:endParaRPr lang="fa-IR" sz="2400" dirty="0" smtClean="0">
              <a:cs typeface="B Titr" pitchFamily="2" charset="-78"/>
            </a:endParaRPr>
          </a:p>
          <a:p>
            <a:pPr marL="342900" lvl="1" indent="-342900" algn="just" rtl="1">
              <a:buNone/>
            </a:pPr>
            <a:r>
              <a:rPr lang="fa-IR" sz="2400" dirty="0" smtClean="0">
                <a:cs typeface="B Titr" pitchFamily="2" charset="-78"/>
              </a:rPr>
              <a:t>این گروه از حقوق به کودکان امکان می دهد که فعالانه در جامعه و در بین مردم حضور داشته باشند، حقوقی مانند: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بیان اندیشه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اظهار نظرکردن نسبت به مسایلی که مربوط به زندگی شان می شود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شرکت در انجمن ها و گرد همایی های خاص سنین کودکی</a:t>
            </a:r>
          </a:p>
          <a:p>
            <a:pPr marL="742950" lvl="2" indent="-342900" algn="just" rtl="1"/>
            <a:r>
              <a:rPr lang="fa-IR" dirty="0" smtClean="0">
                <a:cs typeface="B Titr" pitchFamily="2" charset="-78"/>
              </a:rPr>
              <a:t>همچنان که کودکان رشد می یابند ،باید از امکانات بیشتری برای مشارکت فعالانه در جامعه خود برخوردارد باشند تا بتوانند برای مسئولیت های </a:t>
            </a:r>
            <a:r>
              <a:rPr lang="fa-IR" dirty="0" smtClean="0">
                <a:cs typeface="B Titr" pitchFamily="2" charset="-78"/>
              </a:rPr>
              <a:t>دوران بزرگسالی </a:t>
            </a:r>
            <a:r>
              <a:rPr lang="fa-IR" dirty="0" smtClean="0">
                <a:cs typeface="B Titr" pitchFamily="2" charset="-78"/>
              </a:rPr>
              <a:t>آماده شوند.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24625"/>
            <a:ext cx="468313" cy="333375"/>
          </a:xfrm>
        </p:spPr>
        <p:txBody>
          <a:bodyPr/>
          <a:lstStyle/>
          <a:p>
            <a:pPr>
              <a:defRPr/>
            </a:pPr>
            <a:fld id="{4E0ABE22-3A1B-4D99-B90B-5F466C3C6D12}" type="slidenum">
              <a:rPr lang="es-ES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9</a:t>
            </a:fld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004" name="AutoShape 4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AutoShape 6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AutoShape 8" descr="Image result for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21082</TotalTime>
  <Words>1139</Words>
  <Application>Microsoft Office PowerPoint</Application>
  <PresentationFormat>On-screen Show (4:3)</PresentationFormat>
  <Paragraphs>197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Diseño predeterminado</vt:lpstr>
      <vt:lpstr>Slide 1</vt:lpstr>
      <vt:lpstr>به نام خدا</vt:lpstr>
      <vt:lpstr>Slide 3</vt:lpstr>
      <vt:lpstr>پیمان نامه حقوق کودک</vt:lpstr>
      <vt:lpstr>تعهد نامه جهانی</vt:lpstr>
      <vt:lpstr>تعهد نامه جهانی</vt:lpstr>
      <vt:lpstr>تعهد نامه جهانی</vt:lpstr>
      <vt:lpstr>تعهد نامه جهانی</vt:lpstr>
      <vt:lpstr>تعهد نامه جهانی</vt:lpstr>
      <vt:lpstr>اصول کلی پیمان نامه</vt:lpstr>
      <vt:lpstr>اصول کلی پیمان نامه</vt:lpstr>
      <vt:lpstr>مفاهیم</vt:lpstr>
      <vt:lpstr>مفاهیم</vt:lpstr>
      <vt:lpstr>مفاهیم</vt:lpstr>
      <vt:lpstr>مفاهیم</vt:lpstr>
      <vt:lpstr>مفاهیم</vt:lpstr>
      <vt:lpstr>Slide 17</vt:lpstr>
      <vt:lpstr>پیمان نامه جهانی حقوق کودک</vt:lpstr>
      <vt:lpstr>مواد اصلی پیمان نامۀ حقوق کودک</vt:lpstr>
      <vt:lpstr>مواد اصلی پیمان نامۀ حقوق کودک</vt:lpstr>
      <vt:lpstr>مواد اصلی پیمان نامۀ حقوق کودک</vt:lpstr>
      <vt:lpstr>مواد اصلی پیمان نامۀ حقوق کودک</vt:lpstr>
      <vt:lpstr>مواد اصلی پیمان نامۀ حقوق کودک</vt:lpstr>
      <vt:lpstr>مواد اصلی پیمان نامۀ حقوق کودک</vt:lpstr>
      <vt:lpstr>مواد اصلی پیمان نامۀ حقوق کودک</vt:lpstr>
      <vt:lpstr>مواد اصلی پیمان نامۀ حقوق کودک</vt:lpstr>
      <vt:lpstr>مواد اصلی پیمان نامۀ حقوق کودک</vt:lpstr>
      <vt:lpstr>مواد اصلی پیمان نامۀ حقوق کودک</vt:lpstr>
      <vt:lpstr>قدردانی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Khandani</cp:lastModifiedBy>
  <cp:revision>1717</cp:revision>
  <dcterms:created xsi:type="dcterms:W3CDTF">2010-05-23T14:28:12Z</dcterms:created>
  <dcterms:modified xsi:type="dcterms:W3CDTF">2016-01-09T04:36:36Z</dcterms:modified>
</cp:coreProperties>
</file>